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2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A4626EC6-BB6C-6B4D-ACD0-9F6FADDE74AF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D3B051E-65F7-3542-A1BC-32FFB064B5BE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  <p:sldLayoutId id="214748430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 Crystal Lake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Second Grade Day Trip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trip you will…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 on a nature hike to visit three nature neighborhoods, or ecosystems</a:t>
            </a:r>
          </a:p>
          <a:p>
            <a:r>
              <a:rPr lang="en-US" dirty="0" smtClean="0"/>
              <a:t>Visit CCL Museum</a:t>
            </a:r>
          </a:p>
          <a:p>
            <a:r>
              <a:rPr lang="en-US" dirty="0" smtClean="0"/>
              <a:t>Go on a hayride</a:t>
            </a:r>
          </a:p>
          <a:p>
            <a:r>
              <a:rPr lang="en-US" dirty="0" smtClean="0"/>
              <a:t>Eat lunch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sz="2000" dirty="0" smtClean="0"/>
              <a:t>Not necessarily in that order…)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0911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Hike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4148744" cy="3388658"/>
          </a:xfrm>
        </p:spPr>
        <p:txBody>
          <a:bodyPr/>
          <a:lstStyle/>
          <a:p>
            <a:r>
              <a:rPr lang="en-US" dirty="0" smtClean="0"/>
              <a:t>You will explore 3 ecosystems to discover ways they are the same and ways they are different.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7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Sandhill</a:t>
            </a:r>
            <a:r>
              <a:rPr lang="en-US" dirty="0" smtClean="0"/>
              <a:t>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3357574" cy="338865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Sandhill</a:t>
            </a:r>
            <a:r>
              <a:rPr lang="en-US" dirty="0" smtClean="0"/>
              <a:t> ecosystem is dry and dominated by pines and oaks.</a:t>
            </a:r>
            <a:endParaRPr lang="en-US" dirty="0"/>
          </a:p>
        </p:txBody>
      </p:sp>
      <p:pic>
        <p:nvPicPr>
          <p:cNvPr id="4" name="Picture 3" descr="Sandhi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62" y="2939267"/>
            <a:ext cx="4766381" cy="35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4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Hardwood Hammock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3" y="3012142"/>
            <a:ext cx="2550482" cy="3504910"/>
          </a:xfrm>
        </p:spPr>
        <p:txBody>
          <a:bodyPr>
            <a:normAutofit/>
          </a:bodyPr>
          <a:lstStyle/>
          <a:p>
            <a:r>
              <a:rPr lang="en-US" dirty="0" smtClean="0"/>
              <a:t>A Hardwood Hammock is moist and dominated by trees with broad leaves.  </a:t>
            </a:r>
            <a:endParaRPr lang="en-US" dirty="0"/>
          </a:p>
        </p:txBody>
      </p:sp>
      <p:pic>
        <p:nvPicPr>
          <p:cNvPr id="4" name="Picture 3" descr="Hardwood Hammoc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17" y="3012141"/>
            <a:ext cx="2791017" cy="3721357"/>
          </a:xfrm>
          <a:prstGeom prst="rect">
            <a:avLst/>
          </a:prstGeom>
        </p:spPr>
      </p:pic>
      <p:pic>
        <p:nvPicPr>
          <p:cNvPr id="6" name="Picture 5" descr="Hardwood Hammock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16" y="3012141"/>
            <a:ext cx="2791018" cy="37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9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Freshwater  Lake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93" y="3012142"/>
            <a:ext cx="3597007" cy="3388658"/>
          </a:xfrm>
        </p:spPr>
        <p:txBody>
          <a:bodyPr/>
          <a:lstStyle/>
          <a:p>
            <a:r>
              <a:rPr lang="en-US" dirty="0" smtClean="0"/>
              <a:t>A Freshwater Lake is an ecosystem that is a body of water that is inhabited by animals and plants adapted to living in and around water.</a:t>
            </a:r>
            <a:endParaRPr lang="en-US" dirty="0"/>
          </a:p>
        </p:txBody>
      </p:sp>
      <p:pic>
        <p:nvPicPr>
          <p:cNvPr id="4" name="Picture 3" descr="Freshwater L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17" y="2935797"/>
            <a:ext cx="4620004" cy="34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CCL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3794799" cy="33886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Ecosystem</a:t>
            </a:r>
          </a:p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Taxidermy </a:t>
            </a:r>
          </a:p>
          <a:p>
            <a:r>
              <a:rPr lang="en-US" dirty="0" smtClean="0"/>
              <a:t>Habitat</a:t>
            </a:r>
          </a:p>
          <a:p>
            <a:r>
              <a:rPr lang="en-US" dirty="0" smtClean="0"/>
              <a:t>Compare </a:t>
            </a:r>
          </a:p>
          <a:p>
            <a:r>
              <a:rPr lang="en-US" dirty="0" smtClean="0"/>
              <a:t>Contrast</a:t>
            </a:r>
          </a:p>
          <a:p>
            <a:r>
              <a:rPr lang="en-US" dirty="0" smtClean="0"/>
              <a:t>Adapted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9482" y="3206472"/>
            <a:ext cx="381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60138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96</TotalTime>
  <Words>124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Camp Crystal Lake</vt:lpstr>
      <vt:lpstr>On your trip you will…</vt:lpstr>
      <vt:lpstr>Nature Hike</vt:lpstr>
      <vt:lpstr>Sandhill Ecosystem</vt:lpstr>
      <vt:lpstr>Hardwood Hammock Ecosystem</vt:lpstr>
      <vt:lpstr>Freshwater  Lake Ecosystem</vt:lpstr>
      <vt:lpstr>CCL Vocabulary</vt:lpstr>
    </vt:vector>
  </TitlesOfParts>
  <Company>acps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Crystal Lake</dc:title>
  <dc:creator>aitsbac sbac</dc:creator>
  <cp:lastModifiedBy>aitsbac sbac</cp:lastModifiedBy>
  <cp:revision>17</cp:revision>
  <dcterms:created xsi:type="dcterms:W3CDTF">2014-08-21T14:57:02Z</dcterms:created>
  <dcterms:modified xsi:type="dcterms:W3CDTF">2014-09-03T19:27:37Z</dcterms:modified>
</cp:coreProperties>
</file>